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الرابعه</a:t>
            </a:r>
            <a:endParaRPr lang="ar-SA" dirty="0"/>
          </a:p>
          <a:p>
            <a:pPr algn="ctr"/>
            <a:r>
              <a:rPr lang="ar-SA" dirty="0"/>
              <a:t>تحليل الأخطاء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Context of learning: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 refers to the setting where a language is learnt, e.g. a classroom or a social situation, and also to the teacher and materials used in the lessons. All these factors can cause induced errors (Brown 1980: 174). 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96" y="393118"/>
            <a:ext cx="10730204" cy="80120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James (1998: 191-200) divides induced errors into the following subcategories: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materials-induced errors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	teacher-talk induced errors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	exercise-based induced errors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	errors induced by pedagogical priorities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	look-up errors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80436"/>
            <a:ext cx="11073881" cy="782540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Communication strategy: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Communication strategies are consciously used by the learners to get a message across to the hearer. They can involve both verbal and non-verbal communication mechanisms .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 of communication strategies: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Avoidance 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Prefabricated patterns 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Cognitive and personality styles 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Appeal to authority 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Language switch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more details see pages 56 and57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81F0-B17C-4FB9-9A3F-0171BD8BD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271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Error correction -feedback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333FC-9125-4D38-8896-2702A1025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8923"/>
            <a:ext cx="8596668" cy="4632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Providing feedback and correcting errors to learners on their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perfonnance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is an important aspect of teaching. In the traditional educational environment the errors made by the students are frequently corrected and given feedback because the focus of classroom instruction is on accuracy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For more details see p.58.</a:t>
            </a:r>
            <a:endParaRPr lang="en-US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399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196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Trebuchet MS</vt:lpstr>
      <vt:lpstr>Wingdings 3</vt:lpstr>
      <vt:lpstr>Facet</vt:lpstr>
      <vt:lpstr>PowerPoint Presentation</vt:lpstr>
      <vt:lpstr>Context of learning:</vt:lpstr>
      <vt:lpstr> </vt:lpstr>
      <vt:lpstr>Communication strategy:</vt:lpstr>
      <vt:lpstr>Error correction -feedback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18</cp:revision>
  <dcterms:created xsi:type="dcterms:W3CDTF">2020-03-18T12:46:15Z</dcterms:created>
  <dcterms:modified xsi:type="dcterms:W3CDTF">2020-03-21T16:23:49Z</dcterms:modified>
</cp:coreProperties>
</file>